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</p:sldIdLst>
  <p:sldSz cx="11430000" cy="59801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83" userDrawn="1">
          <p15:clr>
            <a:srgbClr val="A4A3A4"/>
          </p15:clr>
        </p15:guide>
        <p15:guide id="2" pos="360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tchings, Paul" initials="HP" lastIdx="1" clrIdx="0">
    <p:extLst>
      <p:ext uri="{19B8F6BF-5375-455C-9EA6-DF929625EA0E}">
        <p15:presenceInfo xmlns:p15="http://schemas.microsoft.com/office/powerpoint/2012/main" userId="Hutchings, Pau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360" y="53"/>
      </p:cViewPr>
      <p:guideLst>
        <p:guide orient="horz" pos="1883"/>
        <p:guide pos="36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50" y="978690"/>
            <a:ext cx="8572500" cy="2081965"/>
          </a:xfrm>
        </p:spPr>
        <p:txBody>
          <a:bodyPr anchor="b"/>
          <a:lstStyle>
            <a:lvl1pPr algn="ctr">
              <a:defRPr sz="52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3140944"/>
            <a:ext cx="8572500" cy="1443809"/>
          </a:xfrm>
        </p:spPr>
        <p:txBody>
          <a:bodyPr/>
          <a:lstStyle>
            <a:lvl1pPr marL="0" indent="0" algn="ctr">
              <a:buNone/>
              <a:defRPr sz="2093"/>
            </a:lvl1pPr>
            <a:lvl2pPr marL="398678" indent="0" algn="ctr">
              <a:buNone/>
              <a:defRPr sz="1744"/>
            </a:lvl2pPr>
            <a:lvl3pPr marL="797357" indent="0" algn="ctr">
              <a:buNone/>
              <a:defRPr sz="1570"/>
            </a:lvl3pPr>
            <a:lvl4pPr marL="1196035" indent="0" algn="ctr">
              <a:buNone/>
              <a:defRPr sz="1395"/>
            </a:lvl4pPr>
            <a:lvl5pPr marL="1594714" indent="0" algn="ctr">
              <a:buNone/>
              <a:defRPr sz="1395"/>
            </a:lvl5pPr>
            <a:lvl6pPr marL="1993392" indent="0" algn="ctr">
              <a:buNone/>
              <a:defRPr sz="1395"/>
            </a:lvl6pPr>
            <a:lvl7pPr marL="2392070" indent="0" algn="ctr">
              <a:buNone/>
              <a:defRPr sz="1395"/>
            </a:lvl7pPr>
            <a:lvl8pPr marL="2790749" indent="0" algn="ctr">
              <a:buNone/>
              <a:defRPr sz="1395"/>
            </a:lvl8pPr>
            <a:lvl9pPr marL="3189427" indent="0" algn="ctr">
              <a:buNone/>
              <a:defRPr sz="139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0E23A-543A-4B3C-80B3-C5DA3AA0D79F}" type="datetimeFigureOut">
              <a:rPr lang="en-GB" smtClean="0"/>
              <a:t>08/05/2021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859A7-6723-42D6-B485-EB6D228F87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655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0E23A-543A-4B3C-80B3-C5DA3AA0D79F}" type="datetimeFigureOut">
              <a:rPr lang="en-GB" smtClean="0"/>
              <a:t>08/05/2021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859A7-6723-42D6-B485-EB6D228F87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145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79594" y="318386"/>
            <a:ext cx="2464594" cy="50678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318386"/>
            <a:ext cx="7250906" cy="50678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0E23A-543A-4B3C-80B3-C5DA3AA0D79F}" type="datetimeFigureOut">
              <a:rPr lang="en-GB" smtClean="0"/>
              <a:t>08/05/2021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859A7-6723-42D6-B485-EB6D228F87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726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0E23A-543A-4B3C-80B3-C5DA3AA0D79F}" type="datetimeFigureOut">
              <a:rPr lang="en-GB" smtClean="0"/>
              <a:t>08/05/2021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859A7-6723-42D6-B485-EB6D228F87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996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859" y="1490876"/>
            <a:ext cx="9858375" cy="2487560"/>
          </a:xfrm>
        </p:spPr>
        <p:txBody>
          <a:bodyPr anchor="b"/>
          <a:lstStyle>
            <a:lvl1pPr>
              <a:defRPr sz="52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859" y="4001970"/>
            <a:ext cx="9858375" cy="1308149"/>
          </a:xfrm>
        </p:spPr>
        <p:txBody>
          <a:bodyPr/>
          <a:lstStyle>
            <a:lvl1pPr marL="0" indent="0">
              <a:buNone/>
              <a:defRPr sz="2093">
                <a:solidFill>
                  <a:schemeClr val="tx1">
                    <a:tint val="75000"/>
                  </a:schemeClr>
                </a:solidFill>
              </a:defRPr>
            </a:lvl1pPr>
            <a:lvl2pPr marL="398678" indent="0">
              <a:buNone/>
              <a:defRPr sz="1744">
                <a:solidFill>
                  <a:schemeClr val="tx1">
                    <a:tint val="75000"/>
                  </a:schemeClr>
                </a:solidFill>
              </a:defRPr>
            </a:lvl2pPr>
            <a:lvl3pPr marL="797357" indent="0">
              <a:buNone/>
              <a:defRPr sz="1570">
                <a:solidFill>
                  <a:schemeClr val="tx1">
                    <a:tint val="75000"/>
                  </a:schemeClr>
                </a:solidFill>
              </a:defRPr>
            </a:lvl3pPr>
            <a:lvl4pPr marL="1196035" indent="0">
              <a:buNone/>
              <a:defRPr sz="1395">
                <a:solidFill>
                  <a:schemeClr val="tx1">
                    <a:tint val="75000"/>
                  </a:schemeClr>
                </a:solidFill>
              </a:defRPr>
            </a:lvl4pPr>
            <a:lvl5pPr marL="1594714" indent="0">
              <a:buNone/>
              <a:defRPr sz="1395">
                <a:solidFill>
                  <a:schemeClr val="tx1">
                    <a:tint val="75000"/>
                  </a:schemeClr>
                </a:solidFill>
              </a:defRPr>
            </a:lvl5pPr>
            <a:lvl6pPr marL="1993392" indent="0">
              <a:buNone/>
              <a:defRPr sz="1395">
                <a:solidFill>
                  <a:schemeClr val="tx1">
                    <a:tint val="75000"/>
                  </a:schemeClr>
                </a:solidFill>
              </a:defRPr>
            </a:lvl6pPr>
            <a:lvl7pPr marL="2392070" indent="0">
              <a:buNone/>
              <a:defRPr sz="1395">
                <a:solidFill>
                  <a:schemeClr val="tx1">
                    <a:tint val="75000"/>
                  </a:schemeClr>
                </a:solidFill>
              </a:defRPr>
            </a:lvl7pPr>
            <a:lvl8pPr marL="2790749" indent="0">
              <a:buNone/>
              <a:defRPr sz="1395">
                <a:solidFill>
                  <a:schemeClr val="tx1">
                    <a:tint val="75000"/>
                  </a:schemeClr>
                </a:solidFill>
              </a:defRPr>
            </a:lvl8pPr>
            <a:lvl9pPr marL="3189427" indent="0">
              <a:buNone/>
              <a:defRPr sz="13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0E23A-543A-4B3C-80B3-C5DA3AA0D79F}" type="datetimeFigureOut">
              <a:rPr lang="en-GB" smtClean="0"/>
              <a:t>08/05/2021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859A7-6723-42D6-B485-EB6D228F87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059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3" y="1591928"/>
            <a:ext cx="4857750" cy="37943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6438" y="1591928"/>
            <a:ext cx="4857750" cy="37943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0E23A-543A-4B3C-80B3-C5DA3AA0D79F}" type="datetimeFigureOut">
              <a:rPr lang="en-GB" smtClean="0"/>
              <a:t>08/05/2021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859A7-6723-42D6-B485-EB6D228F87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603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318386"/>
            <a:ext cx="9858375" cy="11558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02" y="1465959"/>
            <a:ext cx="4835425" cy="718444"/>
          </a:xfrm>
        </p:spPr>
        <p:txBody>
          <a:bodyPr anchor="b"/>
          <a:lstStyle>
            <a:lvl1pPr marL="0" indent="0">
              <a:buNone/>
              <a:defRPr sz="2093" b="1"/>
            </a:lvl1pPr>
            <a:lvl2pPr marL="398678" indent="0">
              <a:buNone/>
              <a:defRPr sz="1744" b="1"/>
            </a:lvl2pPr>
            <a:lvl3pPr marL="797357" indent="0">
              <a:buNone/>
              <a:defRPr sz="1570" b="1"/>
            </a:lvl3pPr>
            <a:lvl4pPr marL="1196035" indent="0">
              <a:buNone/>
              <a:defRPr sz="1395" b="1"/>
            </a:lvl4pPr>
            <a:lvl5pPr marL="1594714" indent="0">
              <a:buNone/>
              <a:defRPr sz="1395" b="1"/>
            </a:lvl5pPr>
            <a:lvl6pPr marL="1993392" indent="0">
              <a:buNone/>
              <a:defRPr sz="1395" b="1"/>
            </a:lvl6pPr>
            <a:lvl7pPr marL="2392070" indent="0">
              <a:buNone/>
              <a:defRPr sz="1395" b="1"/>
            </a:lvl7pPr>
            <a:lvl8pPr marL="2790749" indent="0">
              <a:buNone/>
              <a:defRPr sz="1395" b="1"/>
            </a:lvl8pPr>
            <a:lvl9pPr marL="3189427" indent="0">
              <a:buNone/>
              <a:defRPr sz="139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302" y="2184402"/>
            <a:ext cx="4835425" cy="32129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6437" y="1465959"/>
            <a:ext cx="4859239" cy="718444"/>
          </a:xfrm>
        </p:spPr>
        <p:txBody>
          <a:bodyPr anchor="b"/>
          <a:lstStyle>
            <a:lvl1pPr marL="0" indent="0">
              <a:buNone/>
              <a:defRPr sz="2093" b="1"/>
            </a:lvl1pPr>
            <a:lvl2pPr marL="398678" indent="0">
              <a:buNone/>
              <a:defRPr sz="1744" b="1"/>
            </a:lvl2pPr>
            <a:lvl3pPr marL="797357" indent="0">
              <a:buNone/>
              <a:defRPr sz="1570" b="1"/>
            </a:lvl3pPr>
            <a:lvl4pPr marL="1196035" indent="0">
              <a:buNone/>
              <a:defRPr sz="1395" b="1"/>
            </a:lvl4pPr>
            <a:lvl5pPr marL="1594714" indent="0">
              <a:buNone/>
              <a:defRPr sz="1395" b="1"/>
            </a:lvl5pPr>
            <a:lvl6pPr marL="1993392" indent="0">
              <a:buNone/>
              <a:defRPr sz="1395" b="1"/>
            </a:lvl6pPr>
            <a:lvl7pPr marL="2392070" indent="0">
              <a:buNone/>
              <a:defRPr sz="1395" b="1"/>
            </a:lvl7pPr>
            <a:lvl8pPr marL="2790749" indent="0">
              <a:buNone/>
              <a:defRPr sz="1395" b="1"/>
            </a:lvl8pPr>
            <a:lvl9pPr marL="3189427" indent="0">
              <a:buNone/>
              <a:defRPr sz="139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86437" y="2184402"/>
            <a:ext cx="4859239" cy="32129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0E23A-543A-4B3C-80B3-C5DA3AA0D79F}" type="datetimeFigureOut">
              <a:rPr lang="en-GB" smtClean="0"/>
              <a:t>08/05/2021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859A7-6723-42D6-B485-EB6D228F87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360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0E23A-543A-4B3C-80B3-C5DA3AA0D79F}" type="datetimeFigureOut">
              <a:rPr lang="en-GB" smtClean="0"/>
              <a:t>08/05/2021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859A7-6723-42D6-B485-EB6D228F87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94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0E23A-543A-4B3C-80B3-C5DA3AA0D79F}" type="datetimeFigureOut">
              <a:rPr lang="en-GB" smtClean="0"/>
              <a:t>08/05/2021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859A7-6723-42D6-B485-EB6D228F87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292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398674"/>
            <a:ext cx="3686472" cy="1395360"/>
          </a:xfrm>
        </p:spPr>
        <p:txBody>
          <a:bodyPr anchor="b"/>
          <a:lstStyle>
            <a:lvl1pPr>
              <a:defRPr sz="27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238" y="861026"/>
            <a:ext cx="5786438" cy="4249756"/>
          </a:xfrm>
        </p:spPr>
        <p:txBody>
          <a:bodyPr/>
          <a:lstStyle>
            <a:lvl1pPr>
              <a:defRPr sz="2790"/>
            </a:lvl1pPr>
            <a:lvl2pPr>
              <a:defRPr sz="2442"/>
            </a:lvl2pPr>
            <a:lvl3pPr>
              <a:defRPr sz="2093"/>
            </a:lvl3pPr>
            <a:lvl4pPr>
              <a:defRPr sz="1744"/>
            </a:lvl4pPr>
            <a:lvl5pPr>
              <a:defRPr sz="1744"/>
            </a:lvl5pPr>
            <a:lvl6pPr>
              <a:defRPr sz="1744"/>
            </a:lvl6pPr>
            <a:lvl7pPr>
              <a:defRPr sz="1744"/>
            </a:lvl7pPr>
            <a:lvl8pPr>
              <a:defRPr sz="1744"/>
            </a:lvl8pPr>
            <a:lvl9pPr>
              <a:defRPr sz="17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1794034"/>
            <a:ext cx="3686472" cy="3323670"/>
          </a:xfrm>
        </p:spPr>
        <p:txBody>
          <a:bodyPr/>
          <a:lstStyle>
            <a:lvl1pPr marL="0" indent="0">
              <a:buNone/>
              <a:defRPr sz="1395"/>
            </a:lvl1pPr>
            <a:lvl2pPr marL="398678" indent="0">
              <a:buNone/>
              <a:defRPr sz="1221"/>
            </a:lvl2pPr>
            <a:lvl3pPr marL="797357" indent="0">
              <a:buNone/>
              <a:defRPr sz="1046"/>
            </a:lvl3pPr>
            <a:lvl4pPr marL="1196035" indent="0">
              <a:buNone/>
              <a:defRPr sz="872"/>
            </a:lvl4pPr>
            <a:lvl5pPr marL="1594714" indent="0">
              <a:buNone/>
              <a:defRPr sz="872"/>
            </a:lvl5pPr>
            <a:lvl6pPr marL="1993392" indent="0">
              <a:buNone/>
              <a:defRPr sz="872"/>
            </a:lvl6pPr>
            <a:lvl7pPr marL="2392070" indent="0">
              <a:buNone/>
              <a:defRPr sz="872"/>
            </a:lvl7pPr>
            <a:lvl8pPr marL="2790749" indent="0">
              <a:buNone/>
              <a:defRPr sz="872"/>
            </a:lvl8pPr>
            <a:lvl9pPr marL="3189427" indent="0">
              <a:buNone/>
              <a:defRPr sz="8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0E23A-543A-4B3C-80B3-C5DA3AA0D79F}" type="datetimeFigureOut">
              <a:rPr lang="en-GB" smtClean="0"/>
              <a:t>08/05/2021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859A7-6723-42D6-B485-EB6D228F87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827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398674"/>
            <a:ext cx="3686472" cy="1395360"/>
          </a:xfrm>
        </p:spPr>
        <p:txBody>
          <a:bodyPr anchor="b"/>
          <a:lstStyle>
            <a:lvl1pPr>
              <a:defRPr sz="27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59238" y="861026"/>
            <a:ext cx="5786438" cy="4249756"/>
          </a:xfrm>
        </p:spPr>
        <p:txBody>
          <a:bodyPr anchor="t"/>
          <a:lstStyle>
            <a:lvl1pPr marL="0" indent="0">
              <a:buNone/>
              <a:defRPr sz="2790"/>
            </a:lvl1pPr>
            <a:lvl2pPr marL="398678" indent="0">
              <a:buNone/>
              <a:defRPr sz="2442"/>
            </a:lvl2pPr>
            <a:lvl3pPr marL="797357" indent="0">
              <a:buNone/>
              <a:defRPr sz="2093"/>
            </a:lvl3pPr>
            <a:lvl4pPr marL="1196035" indent="0">
              <a:buNone/>
              <a:defRPr sz="1744"/>
            </a:lvl4pPr>
            <a:lvl5pPr marL="1594714" indent="0">
              <a:buNone/>
              <a:defRPr sz="1744"/>
            </a:lvl5pPr>
            <a:lvl6pPr marL="1993392" indent="0">
              <a:buNone/>
              <a:defRPr sz="1744"/>
            </a:lvl6pPr>
            <a:lvl7pPr marL="2392070" indent="0">
              <a:buNone/>
              <a:defRPr sz="1744"/>
            </a:lvl7pPr>
            <a:lvl8pPr marL="2790749" indent="0">
              <a:buNone/>
              <a:defRPr sz="1744"/>
            </a:lvl8pPr>
            <a:lvl9pPr marL="3189427" indent="0">
              <a:buNone/>
              <a:defRPr sz="174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1794034"/>
            <a:ext cx="3686472" cy="3323670"/>
          </a:xfrm>
        </p:spPr>
        <p:txBody>
          <a:bodyPr/>
          <a:lstStyle>
            <a:lvl1pPr marL="0" indent="0">
              <a:buNone/>
              <a:defRPr sz="1395"/>
            </a:lvl1pPr>
            <a:lvl2pPr marL="398678" indent="0">
              <a:buNone/>
              <a:defRPr sz="1221"/>
            </a:lvl2pPr>
            <a:lvl3pPr marL="797357" indent="0">
              <a:buNone/>
              <a:defRPr sz="1046"/>
            </a:lvl3pPr>
            <a:lvl4pPr marL="1196035" indent="0">
              <a:buNone/>
              <a:defRPr sz="872"/>
            </a:lvl4pPr>
            <a:lvl5pPr marL="1594714" indent="0">
              <a:buNone/>
              <a:defRPr sz="872"/>
            </a:lvl5pPr>
            <a:lvl6pPr marL="1993392" indent="0">
              <a:buNone/>
              <a:defRPr sz="872"/>
            </a:lvl6pPr>
            <a:lvl7pPr marL="2392070" indent="0">
              <a:buNone/>
              <a:defRPr sz="872"/>
            </a:lvl7pPr>
            <a:lvl8pPr marL="2790749" indent="0">
              <a:buNone/>
              <a:defRPr sz="872"/>
            </a:lvl8pPr>
            <a:lvl9pPr marL="3189427" indent="0">
              <a:buNone/>
              <a:defRPr sz="8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0E23A-543A-4B3C-80B3-C5DA3AA0D79F}" type="datetimeFigureOut">
              <a:rPr lang="en-GB" smtClean="0"/>
              <a:t>08/05/2021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859A7-6723-42D6-B485-EB6D228F87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689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5813" y="318386"/>
            <a:ext cx="9858375" cy="11558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813" y="1591928"/>
            <a:ext cx="9858375" cy="37943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813" y="5542679"/>
            <a:ext cx="2571750" cy="3183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0E23A-543A-4B3C-80B3-C5DA3AA0D79F}" type="datetimeFigureOut">
              <a:rPr lang="en-GB" smtClean="0"/>
              <a:t>08/05/2021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6188" y="5542679"/>
            <a:ext cx="3857625" cy="3183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2438" y="5542679"/>
            <a:ext cx="2571750" cy="3183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859A7-6723-42D6-B485-EB6D228F87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570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97357" rtl="0" eaLnBrk="1" latinLnBrk="0" hangingPunct="1">
        <a:lnSpc>
          <a:spcPct val="90000"/>
        </a:lnSpc>
        <a:spcBef>
          <a:spcPct val="0"/>
        </a:spcBef>
        <a:buNone/>
        <a:defRPr sz="38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9339" indent="-199339" algn="l" defTabSz="797357" rtl="0" eaLnBrk="1" latinLnBrk="0" hangingPunct="1">
        <a:lnSpc>
          <a:spcPct val="90000"/>
        </a:lnSpc>
        <a:spcBef>
          <a:spcPts val="872"/>
        </a:spcBef>
        <a:buFont typeface="Arial" panose="020B0604020202020204" pitchFamily="34" charset="0"/>
        <a:buChar char="•"/>
        <a:defRPr sz="2442" kern="1200">
          <a:solidFill>
            <a:schemeClr val="tx1"/>
          </a:solidFill>
          <a:latin typeface="+mn-lt"/>
          <a:ea typeface="+mn-ea"/>
          <a:cs typeface="+mn-cs"/>
        </a:defRPr>
      </a:lvl1pPr>
      <a:lvl2pPr marL="598018" indent="-199339" algn="l" defTabSz="797357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199339" algn="l" defTabSz="797357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1744" kern="1200">
          <a:solidFill>
            <a:schemeClr val="tx1"/>
          </a:solidFill>
          <a:latin typeface="+mn-lt"/>
          <a:ea typeface="+mn-ea"/>
          <a:cs typeface="+mn-cs"/>
        </a:defRPr>
      </a:lvl3pPr>
      <a:lvl4pPr marL="1395374" indent="-199339" algn="l" defTabSz="797357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1570" kern="1200">
          <a:solidFill>
            <a:schemeClr val="tx1"/>
          </a:solidFill>
          <a:latin typeface="+mn-lt"/>
          <a:ea typeface="+mn-ea"/>
          <a:cs typeface="+mn-cs"/>
        </a:defRPr>
      </a:lvl4pPr>
      <a:lvl5pPr marL="1794053" indent="-199339" algn="l" defTabSz="797357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1570" kern="1200">
          <a:solidFill>
            <a:schemeClr val="tx1"/>
          </a:solidFill>
          <a:latin typeface="+mn-lt"/>
          <a:ea typeface="+mn-ea"/>
          <a:cs typeface="+mn-cs"/>
        </a:defRPr>
      </a:lvl5pPr>
      <a:lvl6pPr marL="2192731" indent="-199339" algn="l" defTabSz="797357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1570" kern="1200">
          <a:solidFill>
            <a:schemeClr val="tx1"/>
          </a:solidFill>
          <a:latin typeface="+mn-lt"/>
          <a:ea typeface="+mn-ea"/>
          <a:cs typeface="+mn-cs"/>
        </a:defRPr>
      </a:lvl6pPr>
      <a:lvl7pPr marL="2591410" indent="-199339" algn="l" defTabSz="797357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1570" kern="1200">
          <a:solidFill>
            <a:schemeClr val="tx1"/>
          </a:solidFill>
          <a:latin typeface="+mn-lt"/>
          <a:ea typeface="+mn-ea"/>
          <a:cs typeface="+mn-cs"/>
        </a:defRPr>
      </a:lvl7pPr>
      <a:lvl8pPr marL="2990088" indent="-199339" algn="l" defTabSz="797357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1570" kern="1200">
          <a:solidFill>
            <a:schemeClr val="tx1"/>
          </a:solidFill>
          <a:latin typeface="+mn-lt"/>
          <a:ea typeface="+mn-ea"/>
          <a:cs typeface="+mn-cs"/>
        </a:defRPr>
      </a:lvl8pPr>
      <a:lvl9pPr marL="3388766" indent="-199339" algn="l" defTabSz="797357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15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7357" rtl="0" eaLnBrk="1" latinLnBrk="0" hangingPunct="1">
        <a:defRPr sz="1570" kern="1200">
          <a:solidFill>
            <a:schemeClr val="tx1"/>
          </a:solidFill>
          <a:latin typeface="+mn-lt"/>
          <a:ea typeface="+mn-ea"/>
          <a:cs typeface="+mn-cs"/>
        </a:defRPr>
      </a:lvl1pPr>
      <a:lvl2pPr marL="398678" algn="l" defTabSz="797357" rtl="0" eaLnBrk="1" latinLnBrk="0" hangingPunct="1">
        <a:defRPr sz="1570" kern="1200">
          <a:solidFill>
            <a:schemeClr val="tx1"/>
          </a:solidFill>
          <a:latin typeface="+mn-lt"/>
          <a:ea typeface="+mn-ea"/>
          <a:cs typeface="+mn-cs"/>
        </a:defRPr>
      </a:lvl2pPr>
      <a:lvl3pPr marL="797357" algn="l" defTabSz="797357" rtl="0" eaLnBrk="1" latinLnBrk="0" hangingPunct="1">
        <a:defRPr sz="1570" kern="1200">
          <a:solidFill>
            <a:schemeClr val="tx1"/>
          </a:solidFill>
          <a:latin typeface="+mn-lt"/>
          <a:ea typeface="+mn-ea"/>
          <a:cs typeface="+mn-cs"/>
        </a:defRPr>
      </a:lvl3pPr>
      <a:lvl4pPr marL="1196035" algn="l" defTabSz="797357" rtl="0" eaLnBrk="1" latinLnBrk="0" hangingPunct="1">
        <a:defRPr sz="1570" kern="1200">
          <a:solidFill>
            <a:schemeClr val="tx1"/>
          </a:solidFill>
          <a:latin typeface="+mn-lt"/>
          <a:ea typeface="+mn-ea"/>
          <a:cs typeface="+mn-cs"/>
        </a:defRPr>
      </a:lvl4pPr>
      <a:lvl5pPr marL="1594714" algn="l" defTabSz="797357" rtl="0" eaLnBrk="1" latinLnBrk="0" hangingPunct="1">
        <a:defRPr sz="1570" kern="1200">
          <a:solidFill>
            <a:schemeClr val="tx1"/>
          </a:solidFill>
          <a:latin typeface="+mn-lt"/>
          <a:ea typeface="+mn-ea"/>
          <a:cs typeface="+mn-cs"/>
        </a:defRPr>
      </a:lvl5pPr>
      <a:lvl6pPr marL="1993392" algn="l" defTabSz="797357" rtl="0" eaLnBrk="1" latinLnBrk="0" hangingPunct="1">
        <a:defRPr sz="1570" kern="1200">
          <a:solidFill>
            <a:schemeClr val="tx1"/>
          </a:solidFill>
          <a:latin typeface="+mn-lt"/>
          <a:ea typeface="+mn-ea"/>
          <a:cs typeface="+mn-cs"/>
        </a:defRPr>
      </a:lvl6pPr>
      <a:lvl7pPr marL="2392070" algn="l" defTabSz="797357" rtl="0" eaLnBrk="1" latinLnBrk="0" hangingPunct="1">
        <a:defRPr sz="1570" kern="1200">
          <a:solidFill>
            <a:schemeClr val="tx1"/>
          </a:solidFill>
          <a:latin typeface="+mn-lt"/>
          <a:ea typeface="+mn-ea"/>
          <a:cs typeface="+mn-cs"/>
        </a:defRPr>
      </a:lvl7pPr>
      <a:lvl8pPr marL="2790749" algn="l" defTabSz="797357" rtl="0" eaLnBrk="1" latinLnBrk="0" hangingPunct="1">
        <a:defRPr sz="1570" kern="1200">
          <a:solidFill>
            <a:schemeClr val="tx1"/>
          </a:solidFill>
          <a:latin typeface="+mn-lt"/>
          <a:ea typeface="+mn-ea"/>
          <a:cs typeface="+mn-cs"/>
        </a:defRPr>
      </a:lvl8pPr>
      <a:lvl9pPr marL="3189427" algn="l" defTabSz="797357" rtl="0" eaLnBrk="1" latinLnBrk="0" hangingPunct="1">
        <a:defRPr sz="15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54822B9-F005-498E-A7DC-78F442967AE9}"/>
              </a:ext>
            </a:extLst>
          </p:cNvPr>
          <p:cNvSpPr txBox="1"/>
          <p:nvPr/>
        </p:nvSpPr>
        <p:spPr>
          <a:xfrm>
            <a:off x="136358" y="1032517"/>
            <a:ext cx="10753801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6600" b="1" dirty="0">
                <a:solidFill>
                  <a:schemeClr val="bg1"/>
                </a:solidFill>
                <a:latin typeface="Ink Free" panose="03080402000500000000" pitchFamily="66" charset="0"/>
              </a:rPr>
              <a:t>Connect with </a:t>
            </a:r>
          </a:p>
          <a:p>
            <a:pPr algn="r"/>
            <a:r>
              <a:rPr lang="en-GB" sz="6600" b="1" dirty="0">
                <a:solidFill>
                  <a:schemeClr val="bg1"/>
                </a:solidFill>
                <a:latin typeface="Ink Free" panose="03080402000500000000" pitchFamily="66" charset="0"/>
              </a:rPr>
              <a:t>Nature this </a:t>
            </a:r>
          </a:p>
          <a:p>
            <a:pPr algn="r"/>
            <a:r>
              <a:rPr lang="en-GB" sz="6600" b="1" dirty="0">
                <a:latin typeface="Ink Free" panose="03080402000500000000" pitchFamily="66" charset="0"/>
              </a:rPr>
              <a:t>Mental Health</a:t>
            </a:r>
          </a:p>
          <a:p>
            <a:pPr algn="r"/>
            <a:r>
              <a:rPr lang="en-GB" sz="6600" b="1" dirty="0">
                <a:latin typeface="Ink Free" panose="03080402000500000000" pitchFamily="66" charset="0"/>
              </a:rPr>
              <a:t>Awareness Week</a:t>
            </a:r>
          </a:p>
          <a:p>
            <a:pPr algn="r"/>
            <a:endParaRPr lang="en-GB" sz="6600" b="1" dirty="0">
              <a:solidFill>
                <a:schemeClr val="bg1"/>
              </a:solidFill>
              <a:latin typeface="Ink Free" panose="03080402000500000000" pitchFamily="66" charset="0"/>
            </a:endParaRPr>
          </a:p>
          <a:p>
            <a:pPr algn="r"/>
            <a:endParaRPr lang="en-GB" sz="5400" b="1" dirty="0">
              <a:solidFill>
                <a:schemeClr val="bg1"/>
              </a:solidFill>
              <a:latin typeface="Ink Free" panose="03080402000500000000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E141210-CE98-4732-AAEC-4D845BFF87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7922" y="0"/>
            <a:ext cx="5980113" cy="5980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71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</TotalTime>
  <Words>8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Ink Free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Hutchings, Paul</dc:creator>
  <cp:lastModifiedBy>Hutchings, Paul</cp:lastModifiedBy>
  <cp:revision>24</cp:revision>
  <dcterms:created xsi:type="dcterms:W3CDTF">2021-03-24T06:45:56Z</dcterms:created>
  <dcterms:modified xsi:type="dcterms:W3CDTF">2021-05-08T08:24:17Z</dcterms:modified>
</cp:coreProperties>
</file>